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858750" cy="7232650"/>
  <p:notesSz cx="6858000" cy="9144000"/>
  <p:defaultTextStyle>
    <a:defPPr>
      <a:defRPr lang="zh-CN"/>
    </a:defPPr>
    <a:lvl1pPr marL="0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1pPr>
    <a:lvl2pPr marL="482163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2pPr>
    <a:lvl3pPr marL="96432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3pPr>
    <a:lvl4pPr marL="144648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4pPr>
    <a:lvl5pPr marL="192865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5pPr>
    <a:lvl6pPr marL="241081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6pPr>
    <a:lvl7pPr marL="289297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7pPr>
    <a:lvl8pPr marL="337514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8pPr>
    <a:lvl9pPr marL="3857305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673B2-6CE3-41DE-BAEC-0BE67D0A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D9C487-F304-4595-A7FF-8EC7F7DA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67FC-DF01-4FD6-9EB4-460E5450E0E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19762-6EB1-4858-A266-ACB81FAE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0B2C82-CE4A-49DC-988B-5E8AA0EC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F0DB4-732E-40B9-8081-6C5CC96574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62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B0E214-D63B-4335-BD49-F8D6ECB27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B7C3C4-EEF0-4D9E-9647-C2C186476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0141E-F8E9-4C99-A3E0-5C939A3A1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667FC-DF01-4FD6-9EB4-460E5450E0E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DE5ED6-2569-408C-BDC5-D50B4BD42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FAA626-E5C2-4E9E-9C38-D09D346FE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F0DB4-732E-40B9-8081-6C5CC96574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43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B00DDF-7E75-457F-AA15-360AC9F9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51F4B4-67C6-4C71-A8DA-02A9F498BF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37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B65471-A3C5-44F6-B5C6-C33F1B8D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BAFAF-95F3-4BBA-89B2-C46F27C5C6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6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871B31-099D-4981-8A2F-EC8DF047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7D50B0-23CA-434C-8837-92A38D1745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4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19D7A5-74E7-4FFD-B023-71513351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836916-65F0-4A14-AD82-E2B6B05D38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6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8371CD-63C6-4E29-A88F-BC71DE8F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AC81F4-DA2C-4336-8CF3-04ACC33302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3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AF4D89-7489-4EF4-BDD0-3E5756D4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99CC92-3A68-4FFC-ABEE-21D5BF6993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0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91F5EF-7E34-463A-9104-BA3240EB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BECAEC-8073-49E0-A59E-57546B9D4C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83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3FEBF0-8D18-4D43-93FD-1D8ED2209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9537EC-2B8B-42C7-90C0-C977420777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56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ADAC90-32EF-4A3E-BB05-FC22C6B7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4ED9CC-C2FD-43A5-B491-89276FCC0B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6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B96A15-E42B-41D9-97E3-A62F6EE9C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5353E9-A624-4FE2-B830-F51326236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15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4F2279-ED14-4615-9F3C-BC13DDC8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104B07-3585-4299-9A61-6480333B6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9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F37549-0991-4EC7-9E46-A4565224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5FA4B4-0D30-44CC-BAA8-D6A5266ED5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4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F7FA09-E08F-4CCB-B80B-4F288AA4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6D4D3E-50BF-438E-BC98-C3FBCFF06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7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426184-FBAF-4DED-BB0F-09CED94D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5FDC92-8502-407D-AB04-CD912977D3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70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7948A3-D9E6-45D0-8DF3-9B371216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A63653-356E-4B81-918F-697826AB6B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14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541EA0-94D8-4773-9C8C-8A10369D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49ED00-9261-4C50-A7EA-D8B9879F30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38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B3092D-3616-4E98-B7B7-7ABB9AE8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0C9916-0594-412E-945A-1C67A82C09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89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F239E2-F45B-442D-B172-FF4833A6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59F2C0-90E9-40BB-B366-67FB0C5D48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45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691763-B713-4BA0-B71C-F8ACC4F5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B4580C-13C4-4B84-85B6-610E9CDD10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0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86E6AD-98BD-4925-B443-A9268609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023F4B-A177-46C6-9D5C-172F204028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00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EEC8FC-CE11-4486-A291-8E331A6B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7B38BF-088F-4E74-B9D6-4F34B4D5A4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22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1ECA60-BDF3-44EB-9B4A-7CF4548E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4321B8-1382-4783-98AA-712B4A38F3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7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4AAAB2-7914-4B9A-B14F-EB04F46B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1B6BF7-6AF4-41D2-8AC7-E9A6E0B78F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8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839891-E496-49F5-80A4-924A730F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F34A18-76D6-44C6-87EC-BF9F68C6C8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34081B-563D-4E60-8B86-B94A4370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0D46BF-8F45-4B04-A84C-7DABB0D798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08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4DD0D1-0DB4-435C-9DAD-8F042B41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D6CB7-7198-4132-8333-7CC2B56C3D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84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597ABA-3FE1-4F1A-9A93-C792E38A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1FC312-E4D0-4E8D-AE4C-147D913D55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73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6463F3-79A7-4237-A931-A7CB3025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377C6B-EA03-412A-A8A8-1B86941085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21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1915D7-C91F-485D-B135-2A063F4C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294D63-21F0-4072-9003-87FDCEEF14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92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032979-DBF4-45C6-8D3E-E93D424B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6C415A-3799-44E7-9104-F42BE230C8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56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78B7D4-6A46-4579-81F0-5E374FC3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E6242D-2019-4A58-986E-0F6C86E3BD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45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39E8BA-3D6C-41E6-9A4A-DEC532B8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3554FC-9AFE-4B4B-848B-2A6DCDF227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5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FD5F8F-9BDA-4F6C-98EC-D9E84FA8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EC591-54DF-4033-8499-B17AFEB9C1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A35FF7-C4FB-4E56-A96D-B8DD9842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57A6B5-C38F-4CF9-87A7-7A74C2C470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97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DB4821-D6EB-46A9-AD25-DBBD9AD9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1FCF9B-CB33-4BCD-9529-CD7A5E911B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31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296D6A-D510-4D4A-9EE2-032D3676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705CD3-0526-493A-BEAB-E4F90BE3F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44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DE35F3-681A-4ACF-8475-525F4032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9810CA-A80F-4014-9E4D-159D51ED2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42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167F5B8-C652-4595-8B92-5FA6CB84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5FDF2A-84AB-4EA4-A301-03E8194E1F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21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1448D2-271F-4446-AA1D-D9965675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AC8D52-204B-4874-AA15-E82697C19E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7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B809C1-7BA8-4252-991A-849EB156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51078E-3756-484D-902E-6637D0D4B8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09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69BAEB-ECE5-41A3-A648-68EAF140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DEBD74-412E-46CF-B121-A7FFE72A99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9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C41719-FAA9-442C-9185-F3851B62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A1A263-3CA8-4F64-8EBB-8FB7B76831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84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DE2A85-5FB7-450E-BEB2-D8716C7B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E7423A-682C-4BB0-B0F1-69396D1DE7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09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5A4DAB-0288-4C4D-B60D-5FBAA819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FAC602-2EA3-4514-83F0-ECEDF91959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347788-C6AE-4E93-9DAC-2C18C1AD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062645-E1D1-4914-AF2A-F9CAE4D998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84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3CCBBE-4BAA-4FC0-A034-7CE62295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EA2B8F-D51C-49FC-87FD-241D9143EA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6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B82C63-F7EB-4C76-B8FD-64A8B949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D4EFDA-FA9A-4A8C-B9B8-0C2750DE9B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83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2B4173-8E59-4FB2-855E-1623B2E5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68D708-42D9-4B92-86D2-9B6E873FE9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5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9B4CD1-C361-420B-BAF8-536D4C84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7AC18E-F942-4427-963A-994DCA763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2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597813-84AD-4ED3-9700-90E84F9C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A3F150-F6C0-49C4-B6E2-A8D706DF5D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7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张立江</dc:creator>
  <cp:lastModifiedBy>张立江</cp:lastModifiedBy>
  <cp:revision>1</cp:revision>
  <dcterms:created xsi:type="dcterms:W3CDTF">2021-03-15T06:29:58Z</dcterms:created>
  <dcterms:modified xsi:type="dcterms:W3CDTF">2021-03-15T06:29:58Z</dcterms:modified>
</cp:coreProperties>
</file>